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15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5969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32884" y="1793357"/>
            <a:ext cx="6449917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The Art of Sweet Seduction: Cadbury's Marketing Mastery Unveiled</a:t>
            </a:r>
            <a:endParaRPr lang="en-US" sz="5249" b="1" dirty="0">
              <a:solidFill>
                <a:schemeClr val="accent2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57701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1DF8F-DA61-4DA8-A195-3B7FECB1E3E0}"/>
              </a:ext>
            </a:extLst>
          </p:cNvPr>
          <p:cNvSpPr txBox="1"/>
          <p:nvPr/>
        </p:nvSpPr>
        <p:spPr>
          <a:xfrm>
            <a:off x="9817768" y="6538666"/>
            <a:ext cx="463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KUCH MEETHA HO JAAYE 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84941" y="606504"/>
            <a:ext cx="9860518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2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Market Competition: A Chocolate Showdown</a:t>
            </a:r>
            <a:endParaRPr lang="en-US" sz="434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941" y="2425898"/>
            <a:ext cx="4764881" cy="29448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84941" y="5646420"/>
            <a:ext cx="2205633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4"/>
              </a:lnSpc>
              <a:buNone/>
            </a:pPr>
            <a:r>
              <a:rPr lang="en-US" sz="2171" b="1" kern="0" spc="-4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Top Contenders</a:t>
            </a:r>
            <a:endParaRPr lang="en-US" sz="2171" dirty="0"/>
          </a:p>
        </p:txBody>
      </p:sp>
      <p:sp>
        <p:nvSpPr>
          <p:cNvPr id="7" name="Text 3"/>
          <p:cNvSpPr/>
          <p:nvPr/>
        </p:nvSpPr>
        <p:spPr>
          <a:xfrm>
            <a:off x="2384941" y="6211610"/>
            <a:ext cx="4764881" cy="1058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 faces fierce competition from renowned chocolate brands such as Lindt, Hershey's, Godiva, and Nestlé in the race to cater to consumers' sweet tooth.</a:t>
            </a:r>
            <a:endParaRPr lang="en-US" sz="17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578" y="2425898"/>
            <a:ext cx="4764881" cy="294489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0578" y="5646420"/>
            <a:ext cx="2249924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4"/>
              </a:lnSpc>
              <a:buNone/>
            </a:pPr>
            <a:r>
              <a:rPr lang="en-US" sz="2171" b="1" kern="0" spc="-4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Standout Strategies</a:t>
            </a:r>
            <a:endParaRPr lang="en-US" sz="2171" dirty="0"/>
          </a:p>
        </p:txBody>
      </p:sp>
      <p:sp>
        <p:nvSpPr>
          <p:cNvPr id="10" name="Text 5"/>
          <p:cNvSpPr/>
          <p:nvPr/>
        </p:nvSpPr>
        <p:spPr>
          <a:xfrm>
            <a:off x="7480578" y="6211610"/>
            <a:ext cx="4764881" cy="1411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9"/>
              </a:lnSpc>
              <a:buNone/>
            </a:pPr>
            <a:r>
              <a:rPr lang="en-US" sz="1737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strategic innovation and emotional resonance enable it to remain a prominent player in an ever-evolving and fiercely competitive chocolate market.</a:t>
            </a:r>
            <a:endParaRPr lang="en-US" sz="1737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869293"/>
            <a:ext cx="71642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0705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385" y="511218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146834"/>
            <a:ext cx="3865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Unleashing Joy, One Bite at a Time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716191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dedication to bringing joy through their delectable treats and memorable campaigns has solidified its position as a beloved chocolatier.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0705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4281" y="511218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146834"/>
            <a:ext cx="22948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Lessons for Success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716191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marketing journey teaches us the power of storytelling, emotional connections, and continuous innovation in capturing consumers' hearts and taste buds.</a:t>
            </a:r>
            <a:endParaRPr lang="en-US" sz="1750" dirty="0"/>
          </a:p>
        </p:txBody>
      </p:sp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41206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633003" y="744573"/>
            <a:ext cx="55737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Cadbury</a:t>
            </a:r>
            <a:endParaRPr lang="en-US" sz="4800" dirty="0"/>
          </a:p>
        </p:txBody>
      </p:sp>
      <p:sp>
        <p:nvSpPr>
          <p:cNvPr id="7" name="Shape 3"/>
          <p:cNvSpPr/>
          <p:nvPr/>
        </p:nvSpPr>
        <p:spPr>
          <a:xfrm>
            <a:off x="2281571" y="23771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r>
              <a:rPr lang="en-IN" dirty="0"/>
              <a:t>1.</a:t>
            </a:r>
          </a:p>
        </p:txBody>
      </p:sp>
      <p:sp>
        <p:nvSpPr>
          <p:cNvPr id="8" name="Text 4"/>
          <p:cNvSpPr/>
          <p:nvPr/>
        </p:nvSpPr>
        <p:spPr>
          <a:xfrm flipH="1">
            <a:off x="1026695" y="3897273"/>
            <a:ext cx="1479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41058" y="2432142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Sweet Legacy </a:t>
            </a:r>
            <a:r>
              <a:rPr lang="en-US" sz="2800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🍫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3041058" y="3048595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Cadbury, a </a:t>
            </a:r>
            <a:r>
              <a:rPr lang="en-US" sz="20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legendary chocolate brand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has been delighting taste buds </a:t>
            </a:r>
            <a:r>
              <a:rPr lang="en-US" sz="20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since 1824 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its delectable confections.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5513544" y="46485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  <p:txBody>
          <a:bodyPr/>
          <a:lstStyle/>
          <a:p>
            <a:r>
              <a:rPr lang="en-IN" dirty="0"/>
              <a:t>2.</a:t>
            </a:r>
          </a:p>
        </p:txBody>
      </p:sp>
      <p:sp>
        <p:nvSpPr>
          <p:cNvPr id="13" name="Text 9"/>
          <p:cNvSpPr/>
          <p:nvPr/>
        </p:nvSpPr>
        <p:spPr>
          <a:xfrm>
            <a:off x="6478320" y="47320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Essence of Joy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6419899" y="5394138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Known for its iconic </a:t>
            </a:r>
            <a:r>
              <a:rPr lang="en-US" sz="20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purple packaging 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20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irresistible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Cadbury remains synonymous with happiness and indulgence.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8B83F7-5061-430B-844C-EFDE8169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492" y="22361"/>
            <a:ext cx="3527702" cy="4709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BB2AAE-78DE-42B1-B704-5736860C4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352" y="4688110"/>
            <a:ext cx="3541489" cy="35414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7873" y="2518417"/>
            <a:ext cx="52725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Power of a Tagline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546283" y="4033915"/>
            <a:ext cx="301668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174731" y="4099513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catchy tagline encapsulates its mission to liberate joy and create moments of delightful indulgence for people worldwide.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78725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425910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DE34E-1B84-481A-9C49-D46CB8A96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43" y="875358"/>
            <a:ext cx="7101104" cy="71011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1466-1B12-4CE5-99ED-81D8353E7EAF}"/>
              </a:ext>
            </a:extLst>
          </p:cNvPr>
          <p:cNvSpPr txBox="1"/>
          <p:nvPr/>
        </p:nvSpPr>
        <p:spPr>
          <a:xfrm>
            <a:off x="2983832" y="351836"/>
            <a:ext cx="920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CHANGES IN AD - PAST TO PRESENT</a:t>
            </a:r>
            <a:endParaRPr lang="en-US" sz="36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5DFD2-01A2-4905-901B-8D470427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18264"/>
            <a:ext cx="6096000" cy="615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2EF87-B623-4281-84A9-F67E78CD0228}"/>
              </a:ext>
            </a:extLst>
          </p:cNvPr>
          <p:cNvSpPr txBox="1"/>
          <p:nvPr/>
        </p:nvSpPr>
        <p:spPr>
          <a:xfrm>
            <a:off x="10764252" y="6774050"/>
            <a:ext cx="1427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2020s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4C1C2-8BD0-4AE6-90F9-C1E7C900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080" y="1718264"/>
            <a:ext cx="3896983" cy="49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4A6BD-CB3A-49E3-BF57-E5DBB8D6286D}"/>
              </a:ext>
            </a:extLst>
          </p:cNvPr>
          <p:cNvSpPr txBox="1"/>
          <p:nvPr/>
        </p:nvSpPr>
        <p:spPr>
          <a:xfrm>
            <a:off x="2085474" y="1347537"/>
            <a:ext cx="874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Target Audience</a:t>
            </a:r>
            <a:endParaRPr lang="en-US" sz="1800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F60E8-F93C-4A94-B08B-61994FFC6650}"/>
              </a:ext>
            </a:extLst>
          </p:cNvPr>
          <p:cNvSpPr txBox="1"/>
          <p:nvPr/>
        </p:nvSpPr>
        <p:spPr>
          <a:xfrm>
            <a:off x="2213811" y="3064042"/>
            <a:ext cx="6962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diverse range of confections appeals to individuals of all ages, from children enchanted by Dairy Milk to adults craving a nostalgic treat.</a:t>
            </a: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26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5" y="20836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12589"/>
            <a:ext cx="74010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Creative Advertising Campaigns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4480" y="1955483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Moment of Joy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"Joyville" campaign immersed audiences in a magical world where chocolate brought extraordinary moments of pure joy.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4480" y="395513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Gorilla's Groove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unforgettable "Cadbury Gorilla" commercial captivated viewers with a gorilla passionately drumming to Phil Collins' "In the Air Tonight."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D7A1F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4480" y="595479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961698"/>
            <a:ext cx="31149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Endearing Advent Calendar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advent calendar commercials evoked anticipation and childhood wonder, beautifully illustrating the joy of counting down the days until Christmas.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43698C-0846-4B41-9F56-5320037E7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745" y="0"/>
            <a:ext cx="4904189" cy="4904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50570"/>
            <a:ext cx="66729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Strategies that Spell Success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1778198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2014180"/>
            <a:ext cx="25448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Emotional Storytelling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6781" y="2583537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 leverages emotion to create authentic connections, weaving heartwarming narratives that resonate deeply with consumers.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490799" y="3752493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726781" y="3988475"/>
            <a:ext cx="34660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Innovative Product Extensions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4726781" y="4557832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 constantly reinvents itself, introducing new flavors, textures, and packaging formats that keep consumers hooked on their beloved treats.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726787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6781" y="5962769"/>
            <a:ext cx="37043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Engaging Social Media Presence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6781" y="6532126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captivating social media content, influencer collaborations, and interactive campaigns foster strong brand loyalty and engagement.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1258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Triumphant Feats and Learning from Failures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5081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195" y="354984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584496"/>
            <a:ext cx="25621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Fruitful Collaborations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15385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partnership with Oreo produced the immensely popular Cadbury Dairy Milk Oreo, a brilliant marriage of two iconic treats.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13811">
            <a:solidFill>
              <a:srgbClr val="D7A1F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1195" y="530209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1555313" y="5336738"/>
            <a:ext cx="24873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Missteps and Lessons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1555313" y="5906095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ill-received "Attempts to Audition" campaign taught Cadbury the importance of diversity and culturally sensitive storytelling.</a:t>
            </a:r>
            <a:endParaRPr lang="en-US" sz="1750" dirty="0"/>
          </a:p>
        </p:txBody>
      </p:sp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359819"/>
            <a:ext cx="65879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Shaping Consumer Behavior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09618"/>
            <a:ext cx="3044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Craving-Inducing Ads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248269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Cadbury's mouthwatering advertisements have a subconscious impact, leaving consumers with an irresistible urge to satisfy their chocolate cravings.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609618"/>
            <a:ext cx="3596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Building Emotional Bonds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687" y="4248269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heartfelt storytelling and relatable characters, Cadbury forges emotional connections, making their chocolates a familiar companion in times of joy and comfort.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517</Words>
  <Application>Microsoft Office PowerPoint</Application>
  <PresentationFormat>Custom</PresentationFormat>
  <Paragraphs>65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adonis-web</vt:lpstr>
      <vt:lpstr>Arial</vt:lpstr>
      <vt:lpstr>Calibri</vt:lpstr>
      <vt:lpstr>MV Boli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Mohit</cp:lastModifiedBy>
  <cp:revision>2</cp:revision>
  <dcterms:created xsi:type="dcterms:W3CDTF">2023-12-05T08:33:27Z</dcterms:created>
  <dcterms:modified xsi:type="dcterms:W3CDTF">2023-12-05T09:49:31Z</dcterms:modified>
</cp:coreProperties>
</file>